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4"/>
  </p:sldMasterIdLst>
  <p:notesMasterIdLst>
    <p:notesMasterId r:id="rId12"/>
  </p:notesMasterIdLst>
  <p:handoutMasterIdLst>
    <p:handoutMasterId r:id="rId13"/>
  </p:handoutMasterIdLst>
  <p:sldIdLst>
    <p:sldId id="3516" r:id="rId5"/>
    <p:sldId id="3591" r:id="rId6"/>
    <p:sldId id="3583" r:id="rId7"/>
    <p:sldId id="3570" r:id="rId8"/>
    <p:sldId id="3584" r:id="rId9"/>
    <p:sldId id="3588" r:id="rId10"/>
    <p:sldId id="3581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기본 구역" id="{E01BE995-BFC2-4ED8-A89B-DF4717FF67A0}">
          <p14:sldIdLst>
            <p14:sldId id="3516"/>
            <p14:sldId id="3591"/>
            <p14:sldId id="3583"/>
            <p14:sldId id="3570"/>
            <p14:sldId id="3584"/>
            <p14:sldId id="3588"/>
            <p14:sldId id="35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DEA"/>
    <a:srgbClr val="1F6765"/>
    <a:srgbClr val="FF6600"/>
    <a:srgbClr val="D8ECEB"/>
    <a:srgbClr val="418587"/>
    <a:srgbClr val="C9FAFC"/>
    <a:srgbClr val="A5D2D3"/>
    <a:srgbClr val="71C1B3"/>
    <a:srgbClr val="B5DBD3"/>
    <a:srgbClr val="CAE5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739C91-EA2B-441A-B1FC-6100ADDC1FEA}">
  <a:tblStyle styleId="{A4739C91-EA2B-441A-B1FC-6100ADDC1F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84" autoAdjust="0"/>
    <p:restoredTop sz="95153" autoAdjust="0"/>
  </p:normalViewPr>
  <p:slideViewPr>
    <p:cSldViewPr snapToGrid="0">
      <p:cViewPr varScale="1">
        <p:scale>
          <a:sx n="84" d="100"/>
          <a:sy n="84" d="100"/>
        </p:scale>
        <p:origin x="619" y="8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D5EE2-0F71-437D-9438-13CCE6E2D3A4}" type="datetimeFigureOut">
              <a:rPr lang="ko-KR" altLang="en-US" smtClean="0"/>
              <a:t>2024-12-11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F53A9-D8CC-4D53-A6BF-2C0C2798EC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9014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fld>
            <a:endParaRPr lang="ko-KR" altLang="en-US"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10300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6714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2546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76750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394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36193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7" name="Google Shape;18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5837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>
  <p:cSld name="사용자 지정 레이아웃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C7CF2056-2E41-4C40-AE19-A9A1125F85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EA947DF-4474-4457-99B3-14ADC3E382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b="21945"/>
          <a:stretch/>
        </p:blipFill>
        <p:spPr>
          <a:xfrm>
            <a:off x="0" y="0"/>
            <a:ext cx="12192000" cy="360059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30C2DB1-E1BF-4A77-BBF7-D6BABA4974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532456" y="510866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446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 dirty="0"/>
          </a:p>
        </p:txBody>
      </p:sp>
      <p:cxnSp>
        <p:nvCxnSpPr>
          <p:cNvPr id="18" name="Google Shape;18;p3"/>
          <p:cNvCxnSpPr>
            <a:cxnSpLocks/>
            <a:stCxn id="22" idx="1"/>
            <a:endCxn id="22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19;p3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lang="en-US" altLang="ko-KR" sz="1023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831"/>
                <a:buFont typeface="Arial"/>
                <a:buNone/>
              </a:pPr>
              <a:t>‹#›</a:t>
            </a:fld>
            <a:endParaRPr sz="1023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92" b="1" i="0" u="none" strike="noStrike" cap="none" dirty="0">
                <a:solidFill>
                  <a:srgbClr val="34AEAA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/>
                <a:sym typeface="Arial"/>
              </a:rPr>
              <a:t>KT AIVLE School</a:t>
            </a:r>
            <a:endParaRPr sz="1723" dirty="0">
              <a:solidFill>
                <a:srgbClr val="34AEAA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553369" y="1338454"/>
            <a:ext cx="10757098" cy="655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562722" marR="0" lvl="0" indent="-468935" algn="l" rtl="0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✔"/>
              <a:defRPr sz="295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125444" marR="0" lvl="1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221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688165" marR="0" lvl="2" indent="-406410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250887" marR="0" lvl="3" indent="-390779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7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813609" marR="0" lvl="4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376331" marR="0" lvl="5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939052" marR="0" lvl="6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01774" marR="0" lvl="7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064496" marR="0" lvl="8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DB33C9-9F17-4570-866B-17EF57204CD7}"/>
              </a:ext>
            </a:extLst>
          </p:cNvPr>
          <p:cNvSpPr/>
          <p:nvPr userDrawn="1"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Google Shape;12;p40">
            <a:extLst>
              <a:ext uri="{FF2B5EF4-FFF2-40B4-BE49-F238E27FC236}">
                <a16:creationId xmlns:a16="http://schemas.microsoft.com/office/drawing/2014/main" id="{101F6C97-5613-4029-91DD-AB91A50C6258}"/>
              </a:ext>
            </a:extLst>
          </p:cNvPr>
          <p:cNvCxnSpPr/>
          <p:nvPr userDrawn="1"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w="28575" cap="flat" cmpd="thickThin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4" name="Google Shape;39;p42">
            <a:extLst>
              <a:ext uri="{FF2B5EF4-FFF2-40B4-BE49-F238E27FC236}">
                <a16:creationId xmlns:a16="http://schemas.microsoft.com/office/drawing/2014/main" id="{CD0CE241-17D8-47FB-BD1F-FE7D316AC62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">
  <p:cSld name="End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37679" y="404873"/>
            <a:ext cx="131450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/>
          <p:nvPr/>
        </p:nvSpPr>
        <p:spPr>
          <a:xfrm>
            <a:off x="7873572" y="3492799"/>
            <a:ext cx="2741372" cy="241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969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Make it possible</a:t>
            </a:r>
            <a:endParaRPr sz="1723" dirty="0"/>
          </a:p>
        </p:txBody>
      </p:sp>
      <p:pic>
        <p:nvPicPr>
          <p:cNvPr id="31" name="Google Shape;31;p5" descr="텍스트, 클립아트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52094" y="2907769"/>
            <a:ext cx="2372373" cy="49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14CD8E5-A4BC-4AC3-9C10-5483E0D95A4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24561"/>
            <a:ext cx="12192000" cy="75027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269241" y="1189178"/>
            <a:ext cx="11653522" cy="689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562722" marR="0" lvl="0" indent="-484566" algn="l" rtl="0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✔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125444" marR="0" lvl="1" indent="-433765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95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688165" marR="0" lvl="2" indent="-416804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733"/>
              <a:buFont typeface="Arial"/>
              <a:buChar char="•"/>
              <a:defRPr sz="21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250887" marR="0" lvl="3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813609" marR="0" lvl="4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376331" marR="0" lvl="5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939052" marR="0" lvl="6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01774" marR="0" lvl="7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064496" marR="0" lvl="8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0" y="0"/>
            <a:ext cx="3692308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54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565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562722" marR="0" lvl="0" indent="-456586" algn="l" rtl="0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42"/>
              <a:buFont typeface="Arial"/>
              <a:buChar char="•"/>
              <a:defRPr sz="275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125444" marR="0" lvl="1" indent="-433765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688165" marR="0" lvl="2" indent="-418524" algn="l" rtl="0">
              <a:lnSpc>
                <a:spcPct val="9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755"/>
              <a:buFont typeface="Arial"/>
              <a:buChar char="•"/>
              <a:defRPr sz="215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250887" marR="0" lvl="3" indent="-403284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–"/>
              <a:defRPr sz="192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813609" marR="0" lvl="4" indent="-403284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»"/>
              <a:defRPr sz="192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376331" marR="0" lvl="5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939052" marR="0" lvl="6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01774" marR="0" lvl="7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064496" marR="0" lvl="8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Section 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269241" y="2084172"/>
            <a:ext cx="11653522" cy="1162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35"/>
              <a:buFont typeface="Calibri"/>
              <a:buNone/>
              <a:defRPr sz="70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1" indent="0" algn="ctr">
              <a:buNone/>
              <a:defRPr sz="2000"/>
            </a:lvl2pPr>
            <a:lvl3pPr marL="914423" indent="0" algn="ctr">
              <a:buNone/>
              <a:defRPr sz="1801"/>
            </a:lvl3pPr>
            <a:lvl4pPr marL="1371634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9" indent="0" algn="ctr">
              <a:buNone/>
              <a:defRPr sz="1600"/>
            </a:lvl7pPr>
            <a:lvl8pPr marL="3200480" indent="0" algn="ctr">
              <a:buNone/>
              <a:defRPr sz="1600"/>
            </a:lvl8pPr>
            <a:lvl9pPr marL="3657691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39EA2-55BD-42D9-A3B3-20D6D22715F0}" type="datetimeFigureOut">
              <a:rPr lang="ko-KR" altLang="en-US" smtClean="0"/>
              <a:t>2024-12-11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12FEC-B71F-4637-BA7F-AE62DE34BC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045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5" r:id="rId5"/>
    <p:sldLayoutId id="214748365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783B93C-511C-42EC-BD84-5B9B054FB2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0" name="Google Shape;39;p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9613" y="402965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40;p42"/>
          <p:cNvSpPr/>
          <p:nvPr/>
        </p:nvSpPr>
        <p:spPr>
          <a:xfrm>
            <a:off x="9765915" y="6335312"/>
            <a:ext cx="222736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Make it possible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41;p42" descr="텍스트, 클립아트이(가) 표시된 사진&#10;&#10;자동 생성된 설명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910964" y="5829300"/>
            <a:ext cx="1927553" cy="417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" name="Google Shape;43;p42"/>
          <p:cNvCxnSpPr>
            <a:cxnSpLocks/>
          </p:cNvCxnSpPr>
          <p:nvPr/>
        </p:nvCxnSpPr>
        <p:spPr>
          <a:xfrm>
            <a:off x="862205" y="2286000"/>
            <a:ext cx="0" cy="1069750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5" name="Google Shape;57;p11"/>
          <p:cNvSpPr txBox="1">
            <a:spLocks/>
          </p:cNvSpPr>
          <p:nvPr/>
        </p:nvSpPr>
        <p:spPr>
          <a:xfrm>
            <a:off x="983631" y="2223951"/>
            <a:ext cx="9770093" cy="1205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ko-KR" altLang="en-US" sz="2000" spc="-100" dirty="0" err="1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취뽀하자</a:t>
            </a:r>
            <a:r>
              <a:rPr lang="en-US" altLang="ko-KR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! </a:t>
            </a:r>
          </a:p>
          <a:p>
            <a:pPr algn="l"/>
            <a:endParaRPr lang="en-US" altLang="ko-KR" sz="1000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 algn="l"/>
            <a:r>
              <a:rPr lang="ko-KR" altLang="en-US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코딩 </a:t>
            </a:r>
            <a:r>
              <a:rPr lang="ko-KR" altLang="en-US" sz="4400" b="1" spc="-100" dirty="0" err="1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마스터즈</a:t>
            </a:r>
            <a:r>
              <a:rPr lang="ko-KR" altLang="en-US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 문제 리뷰 </a:t>
            </a:r>
            <a:r>
              <a:rPr lang="en-US" altLang="ko-KR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(</a:t>
            </a:r>
            <a:r>
              <a:rPr lang="ko-KR" altLang="en-US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양정우</a:t>
            </a:r>
            <a:r>
              <a:rPr lang="en-US" altLang="ko-KR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)</a:t>
            </a:r>
          </a:p>
        </p:txBody>
      </p:sp>
      <p:sp>
        <p:nvSpPr>
          <p:cNvPr id="9" name="Google Shape;57;p11">
            <a:extLst>
              <a:ext uri="{FF2B5EF4-FFF2-40B4-BE49-F238E27FC236}">
                <a16:creationId xmlns:a16="http://schemas.microsoft.com/office/drawing/2014/main" id="{E3927A6B-D301-419B-A687-5B81C9865C94}"/>
              </a:ext>
            </a:extLst>
          </p:cNvPr>
          <p:cNvSpPr txBox="1">
            <a:spLocks/>
          </p:cNvSpPr>
          <p:nvPr/>
        </p:nvSpPr>
        <p:spPr>
          <a:xfrm>
            <a:off x="983632" y="3444241"/>
            <a:ext cx="4202322" cy="644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endParaRPr lang="en-US" altLang="ko-KR" sz="3200" b="1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1F6765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5561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0153" y="157254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>
                <a:latin typeface="system-ui"/>
              </a:rPr>
              <a:t>문제 파악</a:t>
            </a: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pic>
        <p:nvPicPr>
          <p:cNvPr id="1028" name="Picture 4" descr="two cats are looking at each other on a black background">
            <a:extLst>
              <a:ext uri="{FF2B5EF4-FFF2-40B4-BE49-F238E27FC236}">
                <a16:creationId xmlns:a16="http://schemas.microsoft.com/office/drawing/2014/main" id="{E9CEB716-3116-4522-845F-87B2BBDDA9A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53" y="1320983"/>
            <a:ext cx="4699336" cy="4699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0D5C3403-122C-452F-9DEB-12BB05A85A4D}"/>
              </a:ext>
            </a:extLst>
          </p:cNvPr>
          <p:cNvGrpSpPr/>
          <p:nvPr/>
        </p:nvGrpSpPr>
        <p:grpSpPr>
          <a:xfrm>
            <a:off x="6096000" y="2660904"/>
            <a:ext cx="4841748" cy="1536192"/>
            <a:chOff x="356616" y="2322576"/>
            <a:chExt cx="4841748" cy="1536192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5F1D2A2-BFE2-4AB4-BFE6-18BC1D96CE8B}"/>
                </a:ext>
              </a:extLst>
            </p:cNvPr>
            <p:cNvSpPr/>
            <p:nvPr/>
          </p:nvSpPr>
          <p:spPr>
            <a:xfrm>
              <a:off x="356616" y="2322576"/>
              <a:ext cx="1545336" cy="1536192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1F3E2CE6-43B9-4E54-B0D1-A884FF6255CC}"/>
                </a:ext>
              </a:extLst>
            </p:cNvPr>
            <p:cNvSpPr/>
            <p:nvPr/>
          </p:nvSpPr>
          <p:spPr>
            <a:xfrm>
              <a:off x="3653028" y="2322576"/>
              <a:ext cx="1545336" cy="1536192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B26E145-8E7B-4A10-97E1-87B6E3328BC9}"/>
                </a:ext>
              </a:extLst>
            </p:cNvPr>
            <p:cNvSpPr/>
            <p:nvPr/>
          </p:nvSpPr>
          <p:spPr>
            <a:xfrm>
              <a:off x="1997964" y="2322576"/>
              <a:ext cx="1545336" cy="1536192"/>
            </a:xfrm>
            <a:prstGeom prst="rect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2CD4E27-E692-4B03-A038-C6A3B92AC123}"/>
              </a:ext>
            </a:extLst>
          </p:cNvPr>
          <p:cNvSpPr txBox="1"/>
          <p:nvPr/>
        </p:nvSpPr>
        <p:spPr>
          <a:xfrm>
            <a:off x="488272" y="2169142"/>
            <a:ext cx="25256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니</a:t>
            </a:r>
            <a:r>
              <a:rPr lang="ko-KR" altLang="en-US" sz="2400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뭐하냐</a:t>
            </a:r>
            <a:r>
              <a:rPr lang="en-US" altLang="ko-KR" sz="2400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?</a:t>
            </a:r>
            <a:endParaRPr lang="ko-KR" altLang="en-US" sz="2400" dirty="0">
              <a:solidFill>
                <a:schemeClr val="bg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12597E-9D33-4209-BAA8-DD0494FEB19D}"/>
              </a:ext>
            </a:extLst>
          </p:cNvPr>
          <p:cNvSpPr txBox="1"/>
          <p:nvPr/>
        </p:nvSpPr>
        <p:spPr>
          <a:xfrm>
            <a:off x="3847338" y="2169142"/>
            <a:ext cx="11887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미안</a:t>
            </a:r>
            <a:r>
              <a:rPr lang="en-US" altLang="ko-KR" sz="2000" b="1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….</a:t>
            </a:r>
            <a:endParaRPr lang="ko-KR" altLang="en-US" sz="2000" b="1" dirty="0">
              <a:solidFill>
                <a:schemeClr val="bg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75F7252-8781-4D3B-98B1-1EC011D01B34}"/>
              </a:ext>
            </a:extLst>
          </p:cNvPr>
          <p:cNvSpPr/>
          <p:nvPr/>
        </p:nvSpPr>
        <p:spPr>
          <a:xfrm>
            <a:off x="9659874" y="2895983"/>
            <a:ext cx="1010412" cy="10058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E33AD0A6-CF32-4B96-829B-E2B60DB8B313}"/>
              </a:ext>
            </a:extLst>
          </p:cNvPr>
          <p:cNvSpPr/>
          <p:nvPr/>
        </p:nvSpPr>
        <p:spPr>
          <a:xfrm>
            <a:off x="8004810" y="2895983"/>
            <a:ext cx="1010412" cy="10058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490BEC6-5A47-4F30-B8C3-657950869A83}"/>
              </a:ext>
            </a:extLst>
          </p:cNvPr>
          <p:cNvSpPr/>
          <p:nvPr/>
        </p:nvSpPr>
        <p:spPr>
          <a:xfrm>
            <a:off x="6354318" y="2895983"/>
            <a:ext cx="1010412" cy="100584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3591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585" y="193830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>
                <a:latin typeface="system-ui"/>
              </a:rPr>
              <a:t>나의 생각</a:t>
            </a:r>
            <a:r>
              <a:rPr lang="en-US" altLang="ko-KR" sz="3200" dirty="0">
                <a:latin typeface="system-ui"/>
              </a:rPr>
              <a:t>(</a:t>
            </a:r>
            <a:r>
              <a:rPr lang="ko-KR" altLang="en-US" sz="3200" dirty="0">
                <a:latin typeface="system-ui"/>
              </a:rPr>
              <a:t>문제 파악</a:t>
            </a:r>
            <a:r>
              <a:rPr lang="en-US" altLang="ko-KR" sz="3200" dirty="0">
                <a:latin typeface="system-ui"/>
              </a:rPr>
              <a:t>)</a:t>
            </a: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9E8BAEA-793A-4AB7-87C2-FC5B31547D0E}"/>
              </a:ext>
            </a:extLst>
          </p:cNvPr>
          <p:cNvGrpSpPr/>
          <p:nvPr/>
        </p:nvGrpSpPr>
        <p:grpSpPr>
          <a:xfrm>
            <a:off x="6561698" y="2674620"/>
            <a:ext cx="4841748" cy="1536192"/>
            <a:chOff x="356616" y="2322576"/>
            <a:chExt cx="4841748" cy="153619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CD436ED-74FC-4083-87FD-E11863A65458}"/>
                </a:ext>
              </a:extLst>
            </p:cNvPr>
            <p:cNvSpPr/>
            <p:nvPr/>
          </p:nvSpPr>
          <p:spPr>
            <a:xfrm>
              <a:off x="356616" y="2322576"/>
              <a:ext cx="1545336" cy="1536192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98DB592C-9AE3-47E5-945F-47ED2254512D}"/>
                </a:ext>
              </a:extLst>
            </p:cNvPr>
            <p:cNvSpPr/>
            <p:nvPr/>
          </p:nvSpPr>
          <p:spPr>
            <a:xfrm>
              <a:off x="3653028" y="2322576"/>
              <a:ext cx="1545336" cy="1536192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695B3F23-5BE1-40E3-AE96-4E20310D171C}"/>
                </a:ext>
              </a:extLst>
            </p:cNvPr>
            <p:cNvSpPr/>
            <p:nvPr/>
          </p:nvSpPr>
          <p:spPr>
            <a:xfrm>
              <a:off x="1997964" y="2322576"/>
              <a:ext cx="1545336" cy="1536192"/>
            </a:xfrm>
            <a:prstGeom prst="rect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050" name="Picture 2" descr="a cat with curly hair looks at the camera with a white background">
            <a:extLst>
              <a:ext uri="{FF2B5EF4-FFF2-40B4-BE49-F238E27FC236}">
                <a16:creationId xmlns:a16="http://schemas.microsoft.com/office/drawing/2014/main" id="{55B3BB2B-02DD-4631-8A74-ECCB10AC3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616" y="2055347"/>
            <a:ext cx="1795984" cy="338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타원 50">
            <a:extLst>
              <a:ext uri="{FF2B5EF4-FFF2-40B4-BE49-F238E27FC236}">
                <a16:creationId xmlns:a16="http://schemas.microsoft.com/office/drawing/2014/main" id="{BCBECC15-8578-43AE-80F1-8BC7892B7CA9}"/>
              </a:ext>
            </a:extLst>
          </p:cNvPr>
          <p:cNvSpPr/>
          <p:nvPr/>
        </p:nvSpPr>
        <p:spPr>
          <a:xfrm>
            <a:off x="8482650" y="2958084"/>
            <a:ext cx="1010412" cy="100584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984A3E5D-100B-42BC-B826-4FB3DA8EE7AA}"/>
              </a:ext>
            </a:extLst>
          </p:cNvPr>
          <p:cNvSpPr/>
          <p:nvPr/>
        </p:nvSpPr>
        <p:spPr>
          <a:xfrm>
            <a:off x="10125572" y="2939796"/>
            <a:ext cx="1010412" cy="10058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C0AF0BD4-BD2B-46DD-A841-C580684D430E}"/>
              </a:ext>
            </a:extLst>
          </p:cNvPr>
          <p:cNvSpPr/>
          <p:nvPr/>
        </p:nvSpPr>
        <p:spPr>
          <a:xfrm>
            <a:off x="6827230" y="2958084"/>
            <a:ext cx="1010412" cy="10058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말풍선: 사각형 18">
            <a:extLst>
              <a:ext uri="{FF2B5EF4-FFF2-40B4-BE49-F238E27FC236}">
                <a16:creationId xmlns:a16="http://schemas.microsoft.com/office/drawing/2014/main" id="{CBAC6349-E102-45AF-8CC5-6F7351D45A67}"/>
              </a:ext>
            </a:extLst>
          </p:cNvPr>
          <p:cNvSpPr/>
          <p:nvPr/>
        </p:nvSpPr>
        <p:spPr>
          <a:xfrm>
            <a:off x="2183892" y="1682496"/>
            <a:ext cx="1874520" cy="530352"/>
          </a:xfrm>
          <a:prstGeom prst="wedgeRectCallout">
            <a:avLst>
              <a:gd name="adj1" fmla="val -41809"/>
              <a:gd name="adj2" fmla="val 83430"/>
            </a:avLst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10**18</a:t>
            </a:r>
            <a:r>
              <a:rPr lang="ko-KR" altLang="en-US" dirty="0">
                <a:solidFill>
                  <a:schemeClr val="tx1"/>
                </a:solidFill>
              </a:rPr>
              <a:t>번 실시</a:t>
            </a:r>
          </a:p>
        </p:txBody>
      </p:sp>
      <p:pic>
        <p:nvPicPr>
          <p:cNvPr id="2052" name="Picture 4" descr="a close up of a hamster on a white background .">
            <a:extLst>
              <a:ext uri="{FF2B5EF4-FFF2-40B4-BE49-F238E27FC236}">
                <a16:creationId xmlns:a16="http://schemas.microsoft.com/office/drawing/2014/main" id="{1669AC9D-BA0A-4681-A88C-F31246D1520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719391" y="2392680"/>
            <a:ext cx="2193965" cy="2782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DE2BE90F-B626-4864-BFF6-075E64FDD479}"/>
              </a:ext>
            </a:extLst>
          </p:cNvPr>
          <p:cNvGrpSpPr/>
          <p:nvPr/>
        </p:nvGrpSpPr>
        <p:grpSpPr>
          <a:xfrm>
            <a:off x="7193446" y="1513332"/>
            <a:ext cx="1827276" cy="2025396"/>
            <a:chOff x="7193446" y="1513332"/>
            <a:chExt cx="1827276" cy="2025396"/>
          </a:xfrm>
        </p:grpSpPr>
        <p:sp>
          <p:nvSpPr>
            <p:cNvPr id="21" name="화살표: 원형 20">
              <a:extLst>
                <a:ext uri="{FF2B5EF4-FFF2-40B4-BE49-F238E27FC236}">
                  <a16:creationId xmlns:a16="http://schemas.microsoft.com/office/drawing/2014/main" id="{403497AD-ABDA-422F-A721-C85B11D36A36}"/>
                </a:ext>
              </a:extLst>
            </p:cNvPr>
            <p:cNvSpPr/>
            <p:nvPr/>
          </p:nvSpPr>
          <p:spPr>
            <a:xfrm>
              <a:off x="7224738" y="1513332"/>
              <a:ext cx="1795984" cy="1929384"/>
            </a:xfrm>
            <a:prstGeom prst="circularArrow">
              <a:avLst>
                <a:gd name="adj1" fmla="val 14478"/>
                <a:gd name="adj2" fmla="val 1142319"/>
                <a:gd name="adj3" fmla="val 20457683"/>
                <a:gd name="adj4" fmla="val 12877592"/>
                <a:gd name="adj5" fmla="val 125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5" name="화살표: 원형 54">
              <a:extLst>
                <a:ext uri="{FF2B5EF4-FFF2-40B4-BE49-F238E27FC236}">
                  <a16:creationId xmlns:a16="http://schemas.microsoft.com/office/drawing/2014/main" id="{AC8260C1-828B-4C87-9E44-67CA215A0648}"/>
                </a:ext>
              </a:extLst>
            </p:cNvPr>
            <p:cNvSpPr/>
            <p:nvPr/>
          </p:nvSpPr>
          <p:spPr>
            <a:xfrm flipH="1">
              <a:off x="7193446" y="1513332"/>
              <a:ext cx="1795984" cy="2025396"/>
            </a:xfrm>
            <a:prstGeom prst="circularArrow">
              <a:avLst>
                <a:gd name="adj1" fmla="val 12782"/>
                <a:gd name="adj2" fmla="val 1142319"/>
                <a:gd name="adj3" fmla="val 20417697"/>
                <a:gd name="adj4" fmla="val 11994298"/>
                <a:gd name="adj5" fmla="val 1274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184EC70F-7A95-442B-9D5C-7D4CA7A615F9}"/>
              </a:ext>
            </a:extLst>
          </p:cNvPr>
          <p:cNvGrpSpPr/>
          <p:nvPr/>
        </p:nvGrpSpPr>
        <p:grpSpPr>
          <a:xfrm>
            <a:off x="9129448" y="1513332"/>
            <a:ext cx="1827276" cy="2025396"/>
            <a:chOff x="7193446" y="1513332"/>
            <a:chExt cx="1827276" cy="2025396"/>
          </a:xfrm>
        </p:grpSpPr>
        <p:sp>
          <p:nvSpPr>
            <p:cNvPr id="58" name="화살표: 원형 57">
              <a:extLst>
                <a:ext uri="{FF2B5EF4-FFF2-40B4-BE49-F238E27FC236}">
                  <a16:creationId xmlns:a16="http://schemas.microsoft.com/office/drawing/2014/main" id="{452C3363-1AD4-4E91-91B5-F29112EA3749}"/>
                </a:ext>
              </a:extLst>
            </p:cNvPr>
            <p:cNvSpPr/>
            <p:nvPr/>
          </p:nvSpPr>
          <p:spPr>
            <a:xfrm>
              <a:off x="7224738" y="1513332"/>
              <a:ext cx="1795984" cy="1929384"/>
            </a:xfrm>
            <a:prstGeom prst="circularArrow">
              <a:avLst>
                <a:gd name="adj1" fmla="val 14478"/>
                <a:gd name="adj2" fmla="val 1142319"/>
                <a:gd name="adj3" fmla="val 20457683"/>
                <a:gd name="adj4" fmla="val 12877592"/>
                <a:gd name="adj5" fmla="val 125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9" name="화살표: 원형 58">
              <a:extLst>
                <a:ext uri="{FF2B5EF4-FFF2-40B4-BE49-F238E27FC236}">
                  <a16:creationId xmlns:a16="http://schemas.microsoft.com/office/drawing/2014/main" id="{983C0CF3-D1D6-487A-9764-7DEAF76011E1}"/>
                </a:ext>
              </a:extLst>
            </p:cNvPr>
            <p:cNvSpPr/>
            <p:nvPr/>
          </p:nvSpPr>
          <p:spPr>
            <a:xfrm flipH="1">
              <a:off x="7193446" y="1513332"/>
              <a:ext cx="1795984" cy="2025396"/>
            </a:xfrm>
            <a:prstGeom prst="circularArrow">
              <a:avLst>
                <a:gd name="adj1" fmla="val 12782"/>
                <a:gd name="adj2" fmla="val 1142319"/>
                <a:gd name="adj3" fmla="val 20417697"/>
                <a:gd name="adj4" fmla="val 11994298"/>
                <a:gd name="adj5" fmla="val 1274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1214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685" y="287383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>
                <a:latin typeface="system-ui"/>
              </a:rPr>
              <a:t>이삿짐 정리 </a:t>
            </a:r>
            <a:br>
              <a:rPr lang="ko-KR" altLang="en-US" sz="1400" b="1" i="0" dirty="0">
                <a:effectLst/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648C74-1001-4405-87AA-B305EA333B31}"/>
              </a:ext>
            </a:extLst>
          </p:cNvPr>
          <p:cNvSpPr txBox="1"/>
          <p:nvPr/>
        </p:nvSpPr>
        <p:spPr>
          <a:xfrm>
            <a:off x="5007864" y="2001184"/>
            <a:ext cx="5996343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800" b="1" dirty="0"/>
              <a:t>[</a:t>
            </a:r>
            <a:r>
              <a:rPr lang="ko-KR" altLang="en-US" sz="1800" b="1" dirty="0"/>
              <a:t>문제 파악</a:t>
            </a:r>
            <a:r>
              <a:rPr lang="en-US" altLang="ko-KR" sz="1800" b="1" dirty="0"/>
              <a:t>]</a:t>
            </a:r>
          </a:p>
          <a:p>
            <a:pPr marL="342900" indent="-342900">
              <a:buAutoNum type="arabicPeriod"/>
            </a:pPr>
            <a:endParaRPr lang="en-US" altLang="ko-KR" sz="1800" b="1" dirty="0"/>
          </a:p>
          <a:p>
            <a:r>
              <a:rPr lang="en-US" altLang="ko-KR" sz="1800" b="1" dirty="0"/>
              <a:t>2. </a:t>
            </a:r>
            <a:r>
              <a:rPr lang="ko-KR" altLang="en-US" sz="1800" b="1" dirty="0"/>
              <a:t>상자는 </a:t>
            </a:r>
            <a:r>
              <a:rPr lang="en-US" altLang="ko-KR" sz="1800" b="1" dirty="0"/>
              <a:t>R G B 3</a:t>
            </a:r>
            <a:r>
              <a:rPr lang="ko-KR" altLang="en-US" sz="1800" b="1" dirty="0"/>
              <a:t>개가 존재</a:t>
            </a:r>
            <a:endParaRPr lang="en-US" altLang="ko-KR" sz="1800" b="1" dirty="0"/>
          </a:p>
          <a:p>
            <a:endParaRPr lang="en-US" altLang="ko-KR" sz="1800" b="1" dirty="0"/>
          </a:p>
          <a:p>
            <a:r>
              <a:rPr lang="en-US" altLang="ko-KR" sz="1800" b="1" dirty="0"/>
              <a:t>3. </a:t>
            </a:r>
            <a:r>
              <a:rPr lang="ko-KR" altLang="en-US" sz="1800" b="1" dirty="0"/>
              <a:t>각 상자의 색깔에 맞게 빨강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초록 </a:t>
            </a:r>
            <a:r>
              <a:rPr lang="en-US" altLang="ko-KR" sz="1800" b="1" dirty="0"/>
              <a:t>, </a:t>
            </a:r>
            <a:r>
              <a:rPr lang="ko-KR" altLang="en-US" sz="1800" b="1" dirty="0" err="1"/>
              <a:t>파랑색</a:t>
            </a:r>
            <a:r>
              <a:rPr lang="ko-KR" altLang="en-US" sz="1800" b="1" dirty="0"/>
              <a:t> 짐이 존재</a:t>
            </a:r>
            <a:endParaRPr lang="en-US" altLang="ko-KR" sz="1800" b="1" dirty="0"/>
          </a:p>
          <a:p>
            <a:endParaRPr lang="en-US" altLang="ko-KR" sz="1800" b="1" dirty="0"/>
          </a:p>
          <a:p>
            <a:r>
              <a:rPr lang="en-US" altLang="ko-KR" sz="1800" b="1" dirty="0"/>
              <a:t>4. </a:t>
            </a:r>
            <a:r>
              <a:rPr lang="ko-KR" altLang="en-US" sz="1800" b="1" dirty="0"/>
              <a:t>정인이는 </a:t>
            </a:r>
            <a:r>
              <a:rPr lang="en-US" altLang="ko-KR" sz="1800" b="1" dirty="0">
                <a:highlight>
                  <a:srgbClr val="FFFF00"/>
                </a:highlight>
              </a:rPr>
              <a:t>10**18</a:t>
            </a:r>
            <a:r>
              <a:rPr lang="ko-KR" altLang="en-US" sz="1800" b="1" dirty="0"/>
              <a:t>번 두 상자 내용물을 바꿔야 함 </a:t>
            </a:r>
            <a:endParaRPr lang="en-US" altLang="ko-KR" sz="1800" b="1" dirty="0"/>
          </a:p>
          <a:p>
            <a:endParaRPr lang="en-US" altLang="ko-KR" sz="1800" b="1" dirty="0"/>
          </a:p>
          <a:p>
            <a:r>
              <a:rPr lang="en-US" altLang="ko-KR" sz="1800" b="1" dirty="0"/>
              <a:t>5. R ,G,B </a:t>
            </a:r>
            <a:r>
              <a:rPr lang="ko-KR" altLang="en-US" sz="1800" b="1" dirty="0"/>
              <a:t>상자와  짐 일치함  </a:t>
            </a:r>
            <a:r>
              <a:rPr lang="en-US" altLang="ko-KR" sz="1800" b="1" dirty="0"/>
              <a:t>possible</a:t>
            </a:r>
          </a:p>
          <a:p>
            <a:r>
              <a:rPr lang="en-US" altLang="ko-KR" sz="1800" b="1" dirty="0"/>
              <a:t>		     </a:t>
            </a:r>
            <a:r>
              <a:rPr lang="ko-KR" altLang="en-US" sz="1800" b="1" dirty="0"/>
              <a:t>일치하지 않음  </a:t>
            </a:r>
            <a:r>
              <a:rPr lang="en-US" altLang="ko-KR" sz="1800" b="1" dirty="0"/>
              <a:t>impossible	          </a:t>
            </a:r>
          </a:p>
          <a:p>
            <a:endParaRPr lang="en-US" altLang="ko-KR" sz="1800" b="1" dirty="0"/>
          </a:p>
          <a:p>
            <a:endParaRPr lang="en-US" altLang="ko-KR" sz="1800" b="1" dirty="0"/>
          </a:p>
          <a:p>
            <a:r>
              <a:rPr lang="en-US" altLang="ko-KR" sz="1800" b="1" dirty="0"/>
              <a:t>[</a:t>
            </a:r>
            <a:r>
              <a:rPr lang="ko-KR" altLang="en-US" sz="1800" b="1" dirty="0" err="1"/>
              <a:t>시간복잡도</a:t>
            </a:r>
            <a:r>
              <a:rPr lang="ko-KR" altLang="en-US" sz="1800" b="1" dirty="0"/>
              <a:t> 고려</a:t>
            </a:r>
            <a:r>
              <a:rPr lang="en-US" altLang="ko-KR" sz="1800" b="1" dirty="0"/>
              <a:t>]</a:t>
            </a:r>
          </a:p>
          <a:p>
            <a:r>
              <a:rPr lang="en-US" altLang="ko-KR" sz="1800" b="1" dirty="0">
                <a:highlight>
                  <a:srgbClr val="FFFF00"/>
                </a:highlight>
              </a:rPr>
              <a:t>O(N)   &lt; </a:t>
            </a:r>
            <a:r>
              <a:rPr lang="ko-KR" altLang="en-US" sz="1800" b="1" dirty="0">
                <a:highlight>
                  <a:srgbClr val="FFFF00"/>
                </a:highlight>
              </a:rPr>
              <a:t>절대 안돼</a:t>
            </a:r>
            <a:r>
              <a:rPr lang="en-US" altLang="ko-KR" sz="1800" b="1" dirty="0">
                <a:highlight>
                  <a:srgbClr val="FFFF00"/>
                </a:highlight>
              </a:rPr>
              <a:t>!</a:t>
            </a:r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5EC5280-F639-4AB4-B780-5C1E326EC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685" y="1367865"/>
            <a:ext cx="3685854" cy="495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003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685" y="287383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>
                <a:latin typeface="system-ui"/>
              </a:rPr>
              <a:t>나의 생각</a:t>
            </a:r>
            <a:br>
              <a:rPr lang="ko-KR" altLang="en-US" sz="1400" b="1" i="0" dirty="0">
                <a:effectLst/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AD19A7-9228-453C-B8C5-CAE16E2A8214}"/>
              </a:ext>
            </a:extLst>
          </p:cNvPr>
          <p:cNvSpPr txBox="1"/>
          <p:nvPr/>
        </p:nvSpPr>
        <p:spPr>
          <a:xfrm>
            <a:off x="315685" y="1178490"/>
            <a:ext cx="610819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/>
              <a:t>바꾸는 횟수는  </a:t>
            </a:r>
            <a:r>
              <a:rPr lang="en-US" altLang="ko-KR" sz="1400" b="1" dirty="0"/>
              <a:t>10**18  = </a:t>
            </a:r>
            <a:r>
              <a:rPr lang="ko-KR" altLang="en-US" sz="1400" b="1" dirty="0"/>
              <a:t>짝수    </a:t>
            </a:r>
            <a:r>
              <a:rPr lang="en-US" altLang="ko-KR" sz="1400" b="1" dirty="0"/>
              <a:t>&gt;&gt; 2</a:t>
            </a:r>
            <a:r>
              <a:rPr lang="ko-KR" altLang="en-US" sz="1400" b="1" dirty="0"/>
              <a:t>번 같은 상자를 선택하면 처음과 같다</a:t>
            </a:r>
            <a:endParaRPr lang="en-US" altLang="ko-KR" sz="1400" b="1" dirty="0"/>
          </a:p>
          <a:p>
            <a:endParaRPr lang="en-US" altLang="ko-KR" b="1" dirty="0"/>
          </a:p>
          <a:p>
            <a:r>
              <a:rPr lang="ko-KR" altLang="en-US" b="1" dirty="0"/>
              <a:t>상자 색과 일치하도록 짐을 바꾸는 경우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en-US" altLang="ko-KR" b="1" dirty="0"/>
              <a:t>1. </a:t>
            </a:r>
            <a:r>
              <a:rPr lang="ko-KR" altLang="en-US" b="1" dirty="0"/>
              <a:t>모든 짐이 </a:t>
            </a:r>
            <a:r>
              <a:rPr lang="en-US" altLang="ko-KR" b="1" dirty="0"/>
              <a:t>R , G , B </a:t>
            </a:r>
            <a:r>
              <a:rPr lang="ko-KR" altLang="en-US" b="1" dirty="0"/>
              <a:t>순서에 맞게 배치                                      </a:t>
            </a:r>
            <a:endParaRPr lang="en-US" altLang="ko-KR" sz="1400" b="1" dirty="0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1A4362C3-9525-4A48-860E-DE0B669B5888}"/>
              </a:ext>
            </a:extLst>
          </p:cNvPr>
          <p:cNvGrpSpPr/>
          <p:nvPr/>
        </p:nvGrpSpPr>
        <p:grpSpPr>
          <a:xfrm>
            <a:off x="568949" y="3238557"/>
            <a:ext cx="4841748" cy="1536192"/>
            <a:chOff x="356616" y="2322576"/>
            <a:chExt cx="4841748" cy="153619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513B549-AD35-4917-BA49-21D954F31A3E}"/>
                </a:ext>
              </a:extLst>
            </p:cNvPr>
            <p:cNvSpPr/>
            <p:nvPr/>
          </p:nvSpPr>
          <p:spPr>
            <a:xfrm>
              <a:off x="356616" y="2322576"/>
              <a:ext cx="1545336" cy="1536192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4578201E-6D66-47AC-83EA-F9A5AAD68D4E}"/>
                </a:ext>
              </a:extLst>
            </p:cNvPr>
            <p:cNvSpPr/>
            <p:nvPr/>
          </p:nvSpPr>
          <p:spPr>
            <a:xfrm>
              <a:off x="3653028" y="2322576"/>
              <a:ext cx="1545336" cy="1536192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063AB767-B05F-407F-B13B-851E869CB635}"/>
                </a:ext>
              </a:extLst>
            </p:cNvPr>
            <p:cNvSpPr/>
            <p:nvPr/>
          </p:nvSpPr>
          <p:spPr>
            <a:xfrm>
              <a:off x="1997964" y="2322576"/>
              <a:ext cx="1545336" cy="1536192"/>
            </a:xfrm>
            <a:prstGeom prst="rect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1937622-FB54-4364-BB34-0932A388351E}"/>
              </a:ext>
            </a:extLst>
          </p:cNvPr>
          <p:cNvGrpSpPr/>
          <p:nvPr/>
        </p:nvGrpSpPr>
        <p:grpSpPr>
          <a:xfrm>
            <a:off x="6350127" y="3213433"/>
            <a:ext cx="4841748" cy="1536192"/>
            <a:chOff x="356616" y="2322576"/>
            <a:chExt cx="4841748" cy="1536192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6E0AD1B-DFA2-4180-8F6F-39E4E02D841E}"/>
                </a:ext>
              </a:extLst>
            </p:cNvPr>
            <p:cNvSpPr/>
            <p:nvPr/>
          </p:nvSpPr>
          <p:spPr>
            <a:xfrm>
              <a:off x="356616" y="2322576"/>
              <a:ext cx="1545336" cy="1536192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FFF786A7-D051-4134-88C0-6E080BD91C24}"/>
                </a:ext>
              </a:extLst>
            </p:cNvPr>
            <p:cNvSpPr/>
            <p:nvPr/>
          </p:nvSpPr>
          <p:spPr>
            <a:xfrm>
              <a:off x="3653028" y="2322576"/>
              <a:ext cx="1545336" cy="1536192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E1F54E31-1CBF-413A-98EE-F159D3ADCB4D}"/>
                </a:ext>
              </a:extLst>
            </p:cNvPr>
            <p:cNvSpPr/>
            <p:nvPr/>
          </p:nvSpPr>
          <p:spPr>
            <a:xfrm>
              <a:off x="1997964" y="2322576"/>
              <a:ext cx="1545336" cy="1536192"/>
            </a:xfrm>
            <a:prstGeom prst="rect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타원 62">
            <a:extLst>
              <a:ext uri="{FF2B5EF4-FFF2-40B4-BE49-F238E27FC236}">
                <a16:creationId xmlns:a16="http://schemas.microsoft.com/office/drawing/2014/main" id="{6FB70AFE-8ABF-46A3-A83A-5468C4B14673}"/>
              </a:ext>
            </a:extLst>
          </p:cNvPr>
          <p:cNvSpPr/>
          <p:nvPr/>
        </p:nvSpPr>
        <p:spPr>
          <a:xfrm>
            <a:off x="9934683" y="3428660"/>
            <a:ext cx="1010412" cy="100584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40C5708F-5CC5-4041-A9AB-EA9D0757AB22}"/>
              </a:ext>
            </a:extLst>
          </p:cNvPr>
          <p:cNvSpPr/>
          <p:nvPr/>
        </p:nvSpPr>
        <p:spPr>
          <a:xfrm>
            <a:off x="4132823" y="3503733"/>
            <a:ext cx="1010412" cy="10058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0CCB2AD3-E7B9-421A-9F59-E525A39DDA81}"/>
              </a:ext>
            </a:extLst>
          </p:cNvPr>
          <p:cNvSpPr/>
          <p:nvPr/>
        </p:nvSpPr>
        <p:spPr>
          <a:xfrm>
            <a:off x="843932" y="3504740"/>
            <a:ext cx="1010412" cy="10058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BE14FC51-B232-4B55-B100-BFA378682CBF}"/>
              </a:ext>
            </a:extLst>
          </p:cNvPr>
          <p:cNvSpPr/>
          <p:nvPr/>
        </p:nvSpPr>
        <p:spPr>
          <a:xfrm>
            <a:off x="8275163" y="3428660"/>
            <a:ext cx="1010412" cy="10058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A51D4825-F267-4F8C-BC51-DDB40BBF48F3}"/>
              </a:ext>
            </a:extLst>
          </p:cNvPr>
          <p:cNvSpPr/>
          <p:nvPr/>
        </p:nvSpPr>
        <p:spPr>
          <a:xfrm>
            <a:off x="2481246" y="3503733"/>
            <a:ext cx="1010412" cy="100584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3B0A3AE4-866C-4A73-926F-8E13BA02EDA5}"/>
              </a:ext>
            </a:extLst>
          </p:cNvPr>
          <p:cNvSpPr/>
          <p:nvPr/>
        </p:nvSpPr>
        <p:spPr>
          <a:xfrm>
            <a:off x="6625814" y="3428660"/>
            <a:ext cx="1010412" cy="10058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8963155-8C04-47EF-8339-181B683E8536}"/>
              </a:ext>
            </a:extLst>
          </p:cNvPr>
          <p:cNvGrpSpPr/>
          <p:nvPr/>
        </p:nvGrpSpPr>
        <p:grpSpPr>
          <a:xfrm>
            <a:off x="1332150" y="2483197"/>
            <a:ext cx="1827276" cy="2025396"/>
            <a:chOff x="7193446" y="1513332"/>
            <a:chExt cx="1827276" cy="2025396"/>
          </a:xfrm>
        </p:grpSpPr>
        <p:sp>
          <p:nvSpPr>
            <p:cNvPr id="70" name="화살표: 원형 69">
              <a:extLst>
                <a:ext uri="{FF2B5EF4-FFF2-40B4-BE49-F238E27FC236}">
                  <a16:creationId xmlns:a16="http://schemas.microsoft.com/office/drawing/2014/main" id="{4703FAFC-C695-4E24-989C-85E33466B429}"/>
                </a:ext>
              </a:extLst>
            </p:cNvPr>
            <p:cNvSpPr/>
            <p:nvPr/>
          </p:nvSpPr>
          <p:spPr>
            <a:xfrm>
              <a:off x="7224738" y="1513332"/>
              <a:ext cx="1795984" cy="1929384"/>
            </a:xfrm>
            <a:prstGeom prst="circularArrow">
              <a:avLst>
                <a:gd name="adj1" fmla="val 14478"/>
                <a:gd name="adj2" fmla="val 1142319"/>
                <a:gd name="adj3" fmla="val 20457683"/>
                <a:gd name="adj4" fmla="val 12877592"/>
                <a:gd name="adj5" fmla="val 125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화살표: 원형 70">
              <a:extLst>
                <a:ext uri="{FF2B5EF4-FFF2-40B4-BE49-F238E27FC236}">
                  <a16:creationId xmlns:a16="http://schemas.microsoft.com/office/drawing/2014/main" id="{80BB97F3-EC92-41F0-9427-470066310D0D}"/>
                </a:ext>
              </a:extLst>
            </p:cNvPr>
            <p:cNvSpPr/>
            <p:nvPr/>
          </p:nvSpPr>
          <p:spPr>
            <a:xfrm flipH="1">
              <a:off x="7193446" y="1513332"/>
              <a:ext cx="1795984" cy="2025396"/>
            </a:xfrm>
            <a:prstGeom prst="circularArrow">
              <a:avLst>
                <a:gd name="adj1" fmla="val 12782"/>
                <a:gd name="adj2" fmla="val 1142319"/>
                <a:gd name="adj3" fmla="val 20417697"/>
                <a:gd name="adj4" fmla="val 11994298"/>
                <a:gd name="adj5" fmla="val 1274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19AB481-3AB8-4F70-A64A-E499F53C43C1}"/>
              </a:ext>
            </a:extLst>
          </p:cNvPr>
          <p:cNvSpPr txBox="1"/>
          <p:nvPr/>
        </p:nvSpPr>
        <p:spPr>
          <a:xfrm>
            <a:off x="2942960" y="2553100"/>
            <a:ext cx="19556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X 10</a:t>
            </a:r>
            <a:r>
              <a:rPr lang="ko-KR" altLang="en-US" dirty="0" err="1"/>
              <a:t>억번</a:t>
            </a:r>
            <a:r>
              <a:rPr lang="ko-KR" altLang="en-US" dirty="0"/>
              <a:t> 해도 원위치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39295B-AC85-4F9C-A756-B8D9BDC3697D}"/>
              </a:ext>
            </a:extLst>
          </p:cNvPr>
          <p:cNvSpPr txBox="1"/>
          <p:nvPr/>
        </p:nvSpPr>
        <p:spPr>
          <a:xfrm>
            <a:off x="6402491" y="1238127"/>
            <a:ext cx="49254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모든 짐이 </a:t>
            </a:r>
            <a:r>
              <a:rPr lang="en-US" altLang="ko-KR" b="1" dirty="0"/>
              <a:t>R, G, B </a:t>
            </a:r>
            <a:r>
              <a:rPr lang="ko-KR" altLang="en-US" b="1" dirty="0"/>
              <a:t>색상과 일치하지 않음 </a:t>
            </a:r>
            <a:r>
              <a:rPr lang="en-US" altLang="ko-KR" b="1" dirty="0"/>
              <a:t>: 2</a:t>
            </a:r>
            <a:r>
              <a:rPr lang="ko-KR" altLang="en-US" b="1" dirty="0"/>
              <a:t>번</a:t>
            </a:r>
            <a:r>
              <a:rPr lang="en-US" altLang="ko-KR" b="1" dirty="0"/>
              <a:t> swap</a:t>
            </a:r>
          </a:p>
          <a:p>
            <a:endParaRPr lang="en-US" altLang="ko-KR" b="1" dirty="0"/>
          </a:p>
          <a:p>
            <a:r>
              <a:rPr lang="en-US" altLang="ko-KR" b="1" dirty="0"/>
              <a:t>&gt;&gt; </a:t>
            </a:r>
            <a:r>
              <a:rPr lang="ko-KR" altLang="en-US" b="1" dirty="0"/>
              <a:t>그 이후는 </a:t>
            </a:r>
            <a:r>
              <a:rPr lang="en-US" altLang="ko-KR" b="1" dirty="0"/>
              <a:t>1</a:t>
            </a:r>
            <a:r>
              <a:rPr lang="ko-KR" altLang="en-US" b="1" dirty="0"/>
              <a:t>번과 동일한 상황  </a:t>
            </a:r>
          </a:p>
        </p:txBody>
      </p: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1EF81F4A-4DD2-4B88-8785-4CE23EAD8313}"/>
              </a:ext>
            </a:extLst>
          </p:cNvPr>
          <p:cNvGrpSpPr/>
          <p:nvPr/>
        </p:nvGrpSpPr>
        <p:grpSpPr>
          <a:xfrm>
            <a:off x="6958104" y="2424819"/>
            <a:ext cx="1827276" cy="2025396"/>
            <a:chOff x="7193446" y="1513332"/>
            <a:chExt cx="1827276" cy="2025396"/>
          </a:xfrm>
        </p:grpSpPr>
        <p:sp>
          <p:nvSpPr>
            <p:cNvPr id="80" name="화살표: 원형 79">
              <a:extLst>
                <a:ext uri="{FF2B5EF4-FFF2-40B4-BE49-F238E27FC236}">
                  <a16:creationId xmlns:a16="http://schemas.microsoft.com/office/drawing/2014/main" id="{F2EB083B-F521-4193-AA23-E9868AB2A2D3}"/>
                </a:ext>
              </a:extLst>
            </p:cNvPr>
            <p:cNvSpPr/>
            <p:nvPr/>
          </p:nvSpPr>
          <p:spPr>
            <a:xfrm>
              <a:off x="7224738" y="1513332"/>
              <a:ext cx="1795984" cy="1929384"/>
            </a:xfrm>
            <a:prstGeom prst="circularArrow">
              <a:avLst>
                <a:gd name="adj1" fmla="val 14478"/>
                <a:gd name="adj2" fmla="val 1142319"/>
                <a:gd name="adj3" fmla="val 20457683"/>
                <a:gd name="adj4" fmla="val 12877592"/>
                <a:gd name="adj5" fmla="val 125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1" name="화살표: 원형 80">
              <a:extLst>
                <a:ext uri="{FF2B5EF4-FFF2-40B4-BE49-F238E27FC236}">
                  <a16:creationId xmlns:a16="http://schemas.microsoft.com/office/drawing/2014/main" id="{4B7770D0-0FF6-4A27-9075-9C63697AD885}"/>
                </a:ext>
              </a:extLst>
            </p:cNvPr>
            <p:cNvSpPr/>
            <p:nvPr/>
          </p:nvSpPr>
          <p:spPr>
            <a:xfrm flipH="1">
              <a:off x="7193446" y="1513332"/>
              <a:ext cx="1795984" cy="2025396"/>
            </a:xfrm>
            <a:prstGeom prst="circularArrow">
              <a:avLst>
                <a:gd name="adj1" fmla="val 12782"/>
                <a:gd name="adj2" fmla="val 1142319"/>
                <a:gd name="adj3" fmla="val 20417697"/>
                <a:gd name="adj4" fmla="val 11994298"/>
                <a:gd name="adj5" fmla="val 1274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61F83E38-0F55-47DF-9BE5-1977727EF0B7}"/>
              </a:ext>
            </a:extLst>
          </p:cNvPr>
          <p:cNvGrpSpPr/>
          <p:nvPr/>
        </p:nvGrpSpPr>
        <p:grpSpPr>
          <a:xfrm rot="10800000">
            <a:off x="7150775" y="3389511"/>
            <a:ext cx="3488666" cy="2025396"/>
            <a:chOff x="7193446" y="1513332"/>
            <a:chExt cx="1827276" cy="2025396"/>
          </a:xfrm>
        </p:grpSpPr>
        <p:sp>
          <p:nvSpPr>
            <p:cNvPr id="83" name="화살표: 원형 82">
              <a:extLst>
                <a:ext uri="{FF2B5EF4-FFF2-40B4-BE49-F238E27FC236}">
                  <a16:creationId xmlns:a16="http://schemas.microsoft.com/office/drawing/2014/main" id="{9E99642C-BA7C-4DEC-8602-17BC34B95C4A}"/>
                </a:ext>
              </a:extLst>
            </p:cNvPr>
            <p:cNvSpPr/>
            <p:nvPr/>
          </p:nvSpPr>
          <p:spPr>
            <a:xfrm>
              <a:off x="7224738" y="1513332"/>
              <a:ext cx="1795984" cy="1929384"/>
            </a:xfrm>
            <a:prstGeom prst="circularArrow">
              <a:avLst>
                <a:gd name="adj1" fmla="val 6171"/>
                <a:gd name="adj2" fmla="val 1142319"/>
                <a:gd name="adj3" fmla="val 20750444"/>
                <a:gd name="adj4" fmla="val 12877592"/>
                <a:gd name="adj5" fmla="val 125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4" name="화살표: 원형 83">
              <a:extLst>
                <a:ext uri="{FF2B5EF4-FFF2-40B4-BE49-F238E27FC236}">
                  <a16:creationId xmlns:a16="http://schemas.microsoft.com/office/drawing/2014/main" id="{6D843BD8-9603-4846-8688-96B79E85D075}"/>
                </a:ext>
              </a:extLst>
            </p:cNvPr>
            <p:cNvSpPr/>
            <p:nvPr/>
          </p:nvSpPr>
          <p:spPr>
            <a:xfrm flipH="1">
              <a:off x="7193446" y="1513332"/>
              <a:ext cx="1795984" cy="2025396"/>
            </a:xfrm>
            <a:prstGeom prst="circularArrow">
              <a:avLst>
                <a:gd name="adj1" fmla="val 5901"/>
                <a:gd name="adj2" fmla="val 1142319"/>
                <a:gd name="adj3" fmla="val 20439200"/>
                <a:gd name="adj4" fmla="val 11994298"/>
                <a:gd name="adj5" fmla="val 1155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5E3CB001-7AEA-4472-9F6B-64E695CB14A0}"/>
              </a:ext>
            </a:extLst>
          </p:cNvPr>
          <p:cNvGrpSpPr/>
          <p:nvPr/>
        </p:nvGrpSpPr>
        <p:grpSpPr>
          <a:xfrm>
            <a:off x="6361078" y="3207666"/>
            <a:ext cx="4841748" cy="1536192"/>
            <a:chOff x="1816336" y="4964852"/>
            <a:chExt cx="4841748" cy="1536192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71E15E7-5F2A-4885-B541-F9F5821A70EC}"/>
                </a:ext>
              </a:extLst>
            </p:cNvPr>
            <p:cNvGrpSpPr/>
            <p:nvPr/>
          </p:nvGrpSpPr>
          <p:grpSpPr>
            <a:xfrm>
              <a:off x="1816336" y="4964852"/>
              <a:ext cx="4841748" cy="1536192"/>
              <a:chOff x="356616" y="2322576"/>
              <a:chExt cx="4841748" cy="1536192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C4D4FA1D-051F-4724-B892-FA9B57AAC7FC}"/>
                  </a:ext>
                </a:extLst>
              </p:cNvPr>
              <p:cNvSpPr/>
              <p:nvPr/>
            </p:nvSpPr>
            <p:spPr>
              <a:xfrm>
                <a:off x="356616" y="2322576"/>
                <a:ext cx="1545336" cy="1536192"/>
              </a:xfrm>
              <a:prstGeom prst="rect">
                <a:avLst/>
              </a:pr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089E4305-45CA-4708-8314-7C796E3A8BD4}"/>
                  </a:ext>
                </a:extLst>
              </p:cNvPr>
              <p:cNvSpPr/>
              <p:nvPr/>
            </p:nvSpPr>
            <p:spPr>
              <a:xfrm>
                <a:off x="3653028" y="2322576"/>
                <a:ext cx="1545336" cy="1536192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6F30E6D4-D26F-430A-8D66-CD3E51CBBB65}"/>
                  </a:ext>
                </a:extLst>
              </p:cNvPr>
              <p:cNvSpPr/>
              <p:nvPr/>
            </p:nvSpPr>
            <p:spPr>
              <a:xfrm>
                <a:off x="1997964" y="2322576"/>
                <a:ext cx="1545336" cy="1536192"/>
              </a:xfrm>
              <a:prstGeom prst="rect">
                <a:avLst/>
              </a:prstGeom>
              <a:noFill/>
              <a:ln w="7620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9F9F823E-1ADE-4ED0-B06C-2BAF4D297A1A}"/>
                </a:ext>
              </a:extLst>
            </p:cNvPr>
            <p:cNvSpPr/>
            <p:nvPr/>
          </p:nvSpPr>
          <p:spPr>
            <a:xfrm>
              <a:off x="2082439" y="5230028"/>
              <a:ext cx="1010412" cy="1005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F2074CF-8054-4BD8-9726-722E38C4F858}"/>
                </a:ext>
              </a:extLst>
            </p:cNvPr>
            <p:cNvSpPr/>
            <p:nvPr/>
          </p:nvSpPr>
          <p:spPr>
            <a:xfrm>
              <a:off x="3758504" y="5230028"/>
              <a:ext cx="1010412" cy="1005840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3EB025A7-F5EB-4286-A242-99D16AF11F32}"/>
                </a:ext>
              </a:extLst>
            </p:cNvPr>
            <p:cNvSpPr/>
            <p:nvPr/>
          </p:nvSpPr>
          <p:spPr>
            <a:xfrm>
              <a:off x="5366791" y="5230028"/>
              <a:ext cx="1010412" cy="100584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2649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6" grpId="0" animBg="1"/>
      <p:bldP spid="6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685" y="287383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b="1" i="0" dirty="0">
                <a:effectLst/>
                <a:latin typeface="system-ui"/>
              </a:rPr>
              <a:t>소스 코드</a:t>
            </a:r>
            <a:br>
              <a:rPr lang="ko-KR" altLang="en-US" sz="1400" b="1" i="0" dirty="0">
                <a:effectLst/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58B21BA-42DE-40B6-A82C-318719E1E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8008" y="2318131"/>
            <a:ext cx="2434815" cy="261877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9D2616C-2891-403C-86EB-24D2AB4B9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388" y="2425959"/>
            <a:ext cx="8459641" cy="251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892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6857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파랑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114dcef-bd0d-459c-b9d7-fc63398cdbee" xsi:nil="true"/>
    <lcf76f155ced4ddcb4097134ff3c332f xmlns="1857a468-9f2d-455b-8425-136ceb0ac253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61AA2C327A4324587CA5B8F932705FD" ma:contentTypeVersion="16" ma:contentTypeDescription="새 문서를 만듭니다." ma:contentTypeScope="" ma:versionID="e9974894dc087bc702e39d51fac416ef">
  <xsd:schema xmlns:xsd="http://www.w3.org/2001/XMLSchema" xmlns:xs="http://www.w3.org/2001/XMLSchema" xmlns:p="http://schemas.microsoft.com/office/2006/metadata/properties" xmlns:ns2="1857a468-9f2d-455b-8425-136ceb0ac253" xmlns:ns3="9114dcef-bd0d-459c-b9d7-fc63398cdbee" targetNamespace="http://schemas.microsoft.com/office/2006/metadata/properties" ma:root="true" ma:fieldsID="41cd493e84cfcb347ae251f59b06abf5" ns2:_="" ns3:_="">
    <xsd:import namespace="1857a468-9f2d-455b-8425-136ceb0ac253"/>
    <xsd:import namespace="9114dcef-bd0d-459c-b9d7-fc63398cdbe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57a468-9f2d-455b-8425-136ceb0ac2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f1fa32a7-7a11-4d23-adca-71b1597c76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4dcef-bd0d-459c-b9d7-fc63398cdbee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54c65a67-eaa7-4f9d-a1f2-c1ec469a375d}" ma:internalName="TaxCatchAll" ma:showField="CatchAllData" ma:web="9114dcef-bd0d-459c-b9d7-fc63398cdbe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474F5F0-E47C-4CD4-9BF1-D80ACD90DC05}">
  <ds:schemaRefs>
    <ds:schemaRef ds:uri="http://purl.org/dc/dcmitype/"/>
    <ds:schemaRef ds:uri="http://schemas.microsoft.com/office/2006/documentManagement/types"/>
    <ds:schemaRef ds:uri="9114dcef-bd0d-459c-b9d7-fc63398cdbee"/>
    <ds:schemaRef ds:uri="http://www.w3.org/XML/1998/namespace"/>
    <ds:schemaRef ds:uri="http://purl.org/dc/elements/1.1/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1857a468-9f2d-455b-8425-136ceb0ac253"/>
  </ds:schemaRefs>
</ds:datastoreItem>
</file>

<file path=customXml/itemProps2.xml><?xml version="1.0" encoding="utf-8"?>
<ds:datastoreItem xmlns:ds="http://schemas.openxmlformats.org/officeDocument/2006/customXml" ds:itemID="{EB6E4AB4-6812-4825-A477-08F4E47042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29138D2-7D62-4711-8DD2-E2A210C093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857a468-9f2d-455b-8425-136ceb0ac253"/>
    <ds:schemaRef ds:uri="9114dcef-bd0d-459c-b9d7-fc63398cdbe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8284</TotalTime>
  <Words>170</Words>
  <Application>Microsoft Office PowerPoint</Application>
  <PresentationFormat>와이드스크린</PresentationFormat>
  <Paragraphs>36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8" baseType="lpstr">
      <vt:lpstr>Noto Sans Symbols</vt:lpstr>
      <vt:lpstr>system-ui</vt:lpstr>
      <vt:lpstr>굴림체</vt:lpstr>
      <vt:lpstr>나눔스퀘어 네오 ExtraBold</vt:lpstr>
      <vt:lpstr>나눔스퀘어 네오 Heavy</vt:lpstr>
      <vt:lpstr>나눔스퀘어 네오 Regular</vt:lpstr>
      <vt:lpstr>Malgun Gothic</vt:lpstr>
      <vt:lpstr>Malgun Gothic</vt:lpstr>
      <vt:lpstr>Arial</vt:lpstr>
      <vt:lpstr>Calibri</vt:lpstr>
      <vt:lpstr>Office 테마</vt:lpstr>
      <vt:lpstr>PowerPoint 프레젠테이션</vt:lpstr>
      <vt:lpstr>문제 파악</vt:lpstr>
      <vt:lpstr>나의 생각(문제 파악)</vt:lpstr>
      <vt:lpstr>이삿짐 정리  </vt:lpstr>
      <vt:lpstr>나의 생각 </vt:lpstr>
      <vt:lpstr>소스 코드 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양정우</cp:lastModifiedBy>
  <cp:revision>433</cp:revision>
  <dcterms:modified xsi:type="dcterms:W3CDTF">2024-12-11T00:29:40Z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16c548c-0cd3-4220-987a-a58bfd9a89d4_Enabled">
    <vt:lpwstr>true</vt:lpwstr>
  </property>
  <property fmtid="{D5CDD505-2E9C-101B-9397-08002B2CF9AE}" pid="3" name="MSIP_Label_b16c548c-0cd3-4220-987a-a58bfd9a89d4_SetDate">
    <vt:lpwstr>2022-01-28T12:25:58Z</vt:lpwstr>
  </property>
  <property fmtid="{D5CDD505-2E9C-101B-9397-08002B2CF9AE}" pid="4" name="MSIP_Label_b16c548c-0cd3-4220-987a-a58bfd9a89d4_Method">
    <vt:lpwstr>Privileged</vt:lpwstr>
  </property>
  <property fmtid="{D5CDD505-2E9C-101B-9397-08002B2CF9AE}" pid="5" name="MSIP_Label_b16c548c-0cd3-4220-987a-a58bfd9a89d4_Name">
    <vt:lpwstr>b16c548c-0cd3-4220-987a-a58bfd9a89d4</vt:lpwstr>
  </property>
  <property fmtid="{D5CDD505-2E9C-101B-9397-08002B2CF9AE}" pid="6" name="MSIP_Label_b16c548c-0cd3-4220-987a-a58bfd9a89d4_SiteId">
    <vt:lpwstr>522a0f89-ae58-43b6-821b-2b06cecc7d8a</vt:lpwstr>
  </property>
  <property fmtid="{D5CDD505-2E9C-101B-9397-08002B2CF9AE}" pid="7" name="MSIP_Label_b16c548c-0cd3-4220-987a-a58bfd9a89d4_ActionId">
    <vt:lpwstr>0e831c6a-4daf-459e-a66c-38ad3bcc73cf</vt:lpwstr>
  </property>
  <property fmtid="{D5CDD505-2E9C-101B-9397-08002B2CF9AE}" pid="8" name="MSIP_Label_b16c548c-0cd3-4220-987a-a58bfd9a89d4_ContentBits">
    <vt:lpwstr>0</vt:lpwstr>
  </property>
  <property fmtid="{D5CDD505-2E9C-101B-9397-08002B2CF9AE}" pid="9" name="ContentTypeId">
    <vt:lpwstr>0x010100661AA2C327A4324587CA5B8F932705FD</vt:lpwstr>
  </property>
  <property fmtid="{D5CDD505-2E9C-101B-9397-08002B2CF9AE}" pid="10" name="MediaServiceImageTags">
    <vt:lpwstr/>
  </property>
</Properties>
</file>

<file path=docProps/thumbnail.jpeg>
</file>